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584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96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73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18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11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65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56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71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824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9A7B-968A-4D05-A4B4-27077DDA7E8B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B5CE-D042-47AF-8FCD-639637B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15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5OdhzRX2To&amp;feature=share&amp;fb_ref=shar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854" y="1842252"/>
            <a:ext cx="113780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Smotru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organizira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prove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međužupanijsko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Povjerenstvo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provedbu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smotre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sastavu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hr-HR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Latinka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Križnik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ravnateljica Škole - predsjednica 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Marinela Labaš, prof., voditeljica međužupanijskog GLOBE centra-tajnica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Ira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Beck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prof. mentor- član, Škola za med. Sestre Vrapče 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Jelka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Škoton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prof. mentor – član, Škola za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med.sestre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Vrapče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Smotru je vrednovalo međužupanijsko Ocjenjivačko povjerenstvo u sastavu: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Mirjana Krpan, prof., mentor-voditelj (Ženska opća gimnazija Družbe sestara milosrdnica s pravom javnosti, Zagreb)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Ira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Beck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prof., mentor-voditelj GLOBE programa (Škola za medicinske sestre Vrapče)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Dubravka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Rušnov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mentor-voditelj GLOBE programa (OŠ Horvati, Zagreb)</a:t>
            </a:r>
            <a:endParaRPr lang="hr-HR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391" y="602673"/>
            <a:ext cx="909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međužupanijska globe smotra održana 25.03.2015.</a:t>
            </a:r>
            <a:endParaRPr lang="hr-HR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8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94199"/>
              </p:ext>
            </p:extLst>
          </p:nvPr>
        </p:nvGraphicFramePr>
        <p:xfrm>
          <a:off x="2151696" y="360521"/>
          <a:ext cx="7056432" cy="622613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519801"/>
                <a:gridCol w="2424511"/>
                <a:gridCol w="2112120"/>
              </a:tblGrid>
              <a:tr h="27545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 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Ime i prezime učenika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Ime i prezime mentora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7545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Škola za medicinske  sestre Vrapče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Renato </a:t>
                      </a:r>
                      <a:r>
                        <a:rPr lang="hr-HR" sz="1400" u="none" strike="noStrike" dirty="0" err="1">
                          <a:effectLst/>
                        </a:rPr>
                        <a:t>Vraneković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Ira Beck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Karlo </a:t>
                      </a:r>
                      <a:r>
                        <a:rPr lang="hr-HR" sz="1400" u="none" strike="noStrike" dirty="0" err="1">
                          <a:effectLst/>
                        </a:rPr>
                        <a:t>Ložnjak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Jelka Škoton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Ana </a:t>
                      </a:r>
                      <a:r>
                        <a:rPr lang="hr-HR" sz="1400" u="none" strike="noStrike" dirty="0" err="1">
                          <a:effectLst/>
                        </a:rPr>
                        <a:t>Selak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Marinela Labaš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II gimnazija Zagreb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Anja Božić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Janja Aničić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Mihaela Mihaljević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Jelena Đapić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ŽOG Sestara milosrdnica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Petra Marija Rajković 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Mirjana Krpan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Marija Tankosić         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Magdalena Lugarić 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XV gimnazija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Paula  Štancl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Mihaela </a:t>
                      </a:r>
                      <a:r>
                        <a:rPr lang="hr-HR" sz="1400" u="none" strike="noStrike" dirty="0" err="1">
                          <a:effectLst/>
                        </a:rPr>
                        <a:t>Marceljak</a:t>
                      </a:r>
                      <a:r>
                        <a:rPr lang="hr-HR" sz="1400" u="none" strike="noStrike" dirty="0">
                          <a:effectLst/>
                        </a:rPr>
                        <a:t> Ilić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Juraj Štancl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Vinko Dodig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O Š  Horvati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Marina Skelin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Dubravka </a:t>
                      </a:r>
                      <a:r>
                        <a:rPr lang="hr-HR" sz="1400" u="none" strike="noStrike" dirty="0" err="1">
                          <a:effectLst/>
                        </a:rPr>
                        <a:t>Rušnov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Petra Vuković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Suzana Delić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Laura Vuković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OŠ M. J. Zagorka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Mislav Popović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Lidija </a:t>
                      </a:r>
                      <a:r>
                        <a:rPr lang="hr-HR" sz="1400" u="none" strike="noStrike" dirty="0" err="1">
                          <a:effectLst/>
                        </a:rPr>
                        <a:t>Žišković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Dorotea Vlahović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Irena Škarica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Ivana Nikolina Merčep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S Š Petrinja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Dalija Jeličanin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 err="1">
                          <a:effectLst/>
                        </a:rPr>
                        <a:t>Šeherzada</a:t>
                      </a:r>
                      <a:r>
                        <a:rPr lang="hr-HR" sz="1400" u="none" strike="noStrike" dirty="0">
                          <a:effectLst/>
                        </a:rPr>
                        <a:t> </a:t>
                      </a:r>
                      <a:r>
                        <a:rPr lang="hr-HR" sz="1400" u="none" strike="noStrike" dirty="0" err="1">
                          <a:effectLst/>
                        </a:rPr>
                        <a:t>Talić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Petra Roksandić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Haris Talić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O Š T. Brezovački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Roko Mance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Sanja </a:t>
                      </a:r>
                      <a:r>
                        <a:rPr lang="hr-HR" sz="1400" u="none" strike="noStrike" dirty="0" err="1">
                          <a:effectLst/>
                        </a:rPr>
                        <a:t>Muheljić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Elena Ricov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Klara Tunjić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OŠ Sesvetska Sela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Ivan Patrun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Vedran </a:t>
                      </a:r>
                      <a:r>
                        <a:rPr lang="hr-HR" sz="1400" u="none" strike="noStrike" dirty="0" err="1">
                          <a:effectLst/>
                        </a:rPr>
                        <a:t>Bobšić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Gabriela Dobrić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  <a:tr h="21672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Ivana Kožul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8" marR="4918" marT="491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6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14909"/>
              </p:ext>
            </p:extLst>
          </p:nvPr>
        </p:nvGraphicFramePr>
        <p:xfrm>
          <a:off x="244367" y="1076450"/>
          <a:ext cx="5439460" cy="407220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4413030"/>
                <a:gridCol w="1026430"/>
              </a:tblGrid>
              <a:tr h="350309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>
                          <a:effectLst/>
                        </a:rPr>
                        <a:t>Ime škole</a:t>
                      </a:r>
                      <a:endParaRPr lang="hr-HR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bodovi</a:t>
                      </a:r>
                      <a:endParaRPr lang="hr-HR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smtClean="0">
                          <a:effectLst/>
                        </a:rPr>
                        <a:t>Škola </a:t>
                      </a:r>
                      <a:r>
                        <a:rPr lang="sv-SE" sz="2000" u="none" strike="noStrike" dirty="0">
                          <a:effectLst/>
                        </a:rPr>
                        <a:t>za medicinske  sestre Vrapče</a:t>
                      </a:r>
                      <a:endParaRPr lang="sv-SE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 smtClean="0">
                          <a:effectLst/>
                        </a:rPr>
                        <a:t>87,35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5557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u="none" strike="noStrike" dirty="0" smtClean="0">
                          <a:effectLst/>
                        </a:rPr>
                        <a:t>SŠ Petrinja</a:t>
                      </a:r>
                    </a:p>
                    <a:p>
                      <a:pPr algn="l" fontAlgn="b"/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 smtClean="0">
                          <a:effectLst/>
                        </a:rPr>
                        <a:t>80,89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281464">
                <a:tc>
                  <a:txBody>
                    <a:bodyPr/>
                    <a:lstStyle/>
                    <a:p>
                      <a:r>
                        <a:rPr kumimoji="0" lang="hr-H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II. gimnazija Zagreb </a:t>
                      </a:r>
                      <a:endParaRPr lang="hr-H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 smtClean="0">
                          <a:effectLst/>
                        </a:rPr>
                        <a:t>75,35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 smtClean="0">
                          <a:effectLst/>
                        </a:rPr>
                        <a:t>OŠ  Horvati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 smtClean="0">
                          <a:effectLst/>
                        </a:rPr>
                        <a:t>74,84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 smtClean="0">
                          <a:effectLst/>
                        </a:rPr>
                        <a:t>XV. </a:t>
                      </a:r>
                      <a:r>
                        <a:rPr lang="hr-HR" sz="2000" u="none" strike="noStrike" dirty="0">
                          <a:effectLst/>
                        </a:rPr>
                        <a:t>gimnazija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 smtClean="0">
                          <a:effectLst/>
                        </a:rPr>
                        <a:t>74,54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 smtClean="0">
                          <a:effectLst/>
                        </a:rPr>
                        <a:t>Ženska opća</a:t>
                      </a:r>
                      <a:r>
                        <a:rPr lang="hr-HR" sz="2000" u="none" strike="noStrike" baseline="0" dirty="0" smtClean="0">
                          <a:effectLst/>
                        </a:rPr>
                        <a:t> gimnazija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 smtClean="0">
                          <a:effectLst/>
                        </a:rPr>
                        <a:t>72,51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>
                          <a:effectLst/>
                        </a:rPr>
                        <a:t>OŠ M. J. Zagorka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 smtClean="0">
                          <a:effectLst/>
                        </a:rPr>
                        <a:t>66,34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5557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OŠ T. Brezovački</a:t>
                      </a:r>
                    </a:p>
                    <a:p>
                      <a:pPr algn="l" fontAlgn="b"/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 smtClean="0">
                          <a:effectLst/>
                        </a:rPr>
                        <a:t>61,91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5557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OŠ Sesvetska Sela</a:t>
                      </a:r>
                    </a:p>
                    <a:p>
                      <a:pPr algn="l" fontAlgn="b"/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 smtClean="0">
                          <a:effectLst/>
                        </a:rPr>
                        <a:t>20</a:t>
                      </a:r>
                      <a:endParaRPr lang="hr-H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718" y="188507"/>
            <a:ext cx="1046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REZULTATI 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MEĐUŽUPANIJSKE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GLOBE 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SMOTRE</a:t>
            </a:r>
            <a:endParaRPr lang="hr-HR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8953" y="4241228"/>
            <a:ext cx="49480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350" dirty="0"/>
          </a:p>
          <a:p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REZULTATI MŽ GLOBE CENTRA ZAGREB OBJEDINIT ĆE SE S REZULTATIMA MŽ GLOBE CENTARA LABIN, ZADAR, SLAVONSKI BROD, DARUVAR, KARLOVAC I KONJŠĆINA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1210" y="983761"/>
            <a:ext cx="5143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SMOTRI JE PREZENTIRAN RAD 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GLOBE GRUPE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PERIODU OD 1.03.2014. DO 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01.03.2015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GLOBE GRUPE NAŠE ŠKOLE PREZENTIRALI SU: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R.VRANEKOVIĆ V b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K.LOŽNJAK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a, </a:t>
            </a:r>
            <a:endParaRPr lang="hr-HR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A.SELAK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 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(mentorice: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M.Labaš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prof.,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I.Beck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prof.,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J.Škoton,prof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85273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42" y="0"/>
            <a:ext cx="10359136" cy="68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6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82" y="352007"/>
            <a:ext cx="9635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Učenice II gimnazije s mentoricom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J.Aničić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Smotri su prezentirale rad od ideje do realizacije videa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„Green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3.e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II.gimnazija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Zagreb,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Croatia” s kojim je njihov razred pobijedio na natječaju 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„Moje ideje za bolju Europu”. Čuli smo također dojmove o nagradnom putu cijelog razreda u </a:t>
            </a:r>
          </a:p>
          <a:p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Strasbourg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gdje su osim razgleda grada posjetili EU parlament,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družili se s vršnjacima iz ostalih država EU te zajedno s njima učili o funkcioniranju EU!</a:t>
            </a:r>
            <a:endParaRPr lang="hr-HR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44" y="2010128"/>
            <a:ext cx="7620000" cy="428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844" y="6451771"/>
            <a:ext cx="9008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3"/>
              </a:rPr>
              <a:t>https://www.youtube.com/watch?v=j5OdhzRX2To&amp;feature=share&amp;fb_ref=share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47" y="1984728"/>
            <a:ext cx="3049811" cy="2020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47" y="4304989"/>
            <a:ext cx="3049811" cy="20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4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399</Words>
  <Application>Microsoft Office PowerPoint</Application>
  <PresentationFormat>Widescreen</PresentationFormat>
  <Paragraphs>121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Marinela Labaš</dc:creator>
  <cp:lastModifiedBy>Marinela Labaš</cp:lastModifiedBy>
  <cp:revision>7</cp:revision>
  <dcterms:created xsi:type="dcterms:W3CDTF">2015-03-26T12:56:24Z</dcterms:created>
  <dcterms:modified xsi:type="dcterms:W3CDTF">2015-03-26T13:36:24Z</dcterms:modified>
</cp:coreProperties>
</file>